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</p:sldMasterIdLst>
  <p:notesMasterIdLst>
    <p:notesMasterId r:id="rId13"/>
  </p:notesMasterIdLst>
  <p:handoutMasterIdLst>
    <p:handoutMasterId r:id="rId14"/>
  </p:handoutMasterIdLst>
  <p:sldIdLst>
    <p:sldId id="257" r:id="rId5"/>
    <p:sldId id="389" r:id="rId6"/>
    <p:sldId id="384" r:id="rId7"/>
    <p:sldId id="317" r:id="rId8"/>
    <p:sldId id="277" r:id="rId9"/>
    <p:sldId id="278" r:id="rId10"/>
    <p:sldId id="279" r:id="rId11"/>
    <p:sldId id="3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2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136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590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97985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755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045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939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83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019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33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50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870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99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11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4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807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888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030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6721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7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61" r:id="rId23"/>
    <p:sldLayoutId id="2147483734" r:id="rId2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msdmanuals.com/home/infections/bacterial-infections-gram-negative-bacteria/overview-of-gram-negative-bacter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rugs/mono-9368-IBUPROFEN+-+ORAL.aspx?drugid=5166&amp;drugname=ibuprofen+or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md.com/drugs/mono-1289-NAPROXEN+-+ORAL.aspx?drugid=5173&amp;drugname=Naproxen+Ora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 anchorCtr="0">
            <a:norm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 Scratch Fever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4135120"/>
            <a:ext cx="3565524" cy="11655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Assist. Prof. Dr. Hussein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ALNaji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7BFC93-0979-DF9A-D037-4305899E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4" y="679572"/>
            <a:ext cx="4417376" cy="43496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 scratch fever (cat scratch disease) is an uncommon bacterial infection you can get from a cat scratch or bite. Fleas infect cats with the bacteria that cause cat scratch disease (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Bartonella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henselae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).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2086B34-D43B-8114-54B4-09DD8A91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0CCA03-E4C8-0436-7464-D05BB7098BE2}"/>
              </a:ext>
            </a:extLst>
          </p:cNvPr>
          <p:cNvSpPr txBox="1"/>
          <p:nvPr/>
        </p:nvSpPr>
        <p:spPr>
          <a:xfrm>
            <a:off x="193040" y="3885476"/>
            <a:ext cx="1156208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Cat-scratch disease is infection caused by the 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Overview of Gram-Negative Bacte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gram-negative bacteria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Bartonella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henselae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transmitted by a scratch or bite from an infected cat, often causing a crusted bump and swollen lymph nodes.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Some evidence suggests that CSD may be spread directly to people by the bite of infected cat fleas, although this has not been proven.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1FB9D1C-9372-4F6C-5031-9E3284DE75B8}"/>
              </a:ext>
            </a:extLst>
          </p:cNvPr>
          <p:cNvSpPr txBox="1"/>
          <p:nvPr/>
        </p:nvSpPr>
        <p:spPr>
          <a:xfrm>
            <a:off x="162560" y="0"/>
            <a:ext cx="6360160" cy="767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en-US" b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 of Cat-Scratch Disease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At the site of a cat bite or scratch, a red, painless bump develops within about 3 to 10 days.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bump usually has a crust and sometimes contains pus.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Within 2 weeks (sometimes after the scratch has healed), nearby lymph nodes swell and become tender and filled with pus.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may have a fever, headache, and poor appetite.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pus drains from the swollen lymph nodes.</a:t>
            </a:r>
          </a:p>
          <a:p>
            <a:pPr algn="just">
              <a:lnSpc>
                <a:spcPct val="150000"/>
              </a:lnSpc>
            </a:pPr>
            <a:br>
              <a:rPr lang="en-US" b="1" i="0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B213B4-ECC6-BCB3-6E04-572B84F9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0"/>
            <a:ext cx="5537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F6C33B-CA43-EFEA-83F4-3CEB7331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89B4F6-E693-FAAF-3E92-4157094A4CA1}"/>
              </a:ext>
            </a:extLst>
          </p:cNvPr>
          <p:cNvSpPr txBox="1"/>
          <p:nvPr/>
        </p:nvSpPr>
        <p:spPr>
          <a:xfrm>
            <a:off x="91440" y="-268228"/>
            <a:ext cx="107899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sz="2800" b="1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Cat-Scratch Disease</a:t>
            </a:r>
          </a:p>
          <a:p>
            <a:pPr algn="l"/>
            <a:r>
              <a:rPr lang="en-US" sz="28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Blood tests</a:t>
            </a:r>
          </a:p>
          <a:p>
            <a:pPr algn="l"/>
            <a:r>
              <a:rPr lang="en-US" sz="28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Sometimes blood culture</a:t>
            </a:r>
          </a:p>
          <a:p>
            <a:pPr algn="l"/>
            <a:r>
              <a:rPr lang="en-US" sz="28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Sometimes lymph node fluid aspiration or biopsy</a:t>
            </a:r>
          </a:p>
          <a:p>
            <a:pPr algn="l"/>
            <a:r>
              <a:rPr lang="en-US" sz="28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To diagnose cat-scratch disease, doctors measure antibodies to the </a:t>
            </a:r>
          </a:p>
          <a:p>
            <a:pPr algn="l"/>
            <a:r>
              <a:rPr lang="en-US" sz="28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 ELISA test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P</a:t>
            </a:r>
            <a:r>
              <a:rPr lang="en-US" sz="28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olymerase chain reaction (PCR) technique.</a:t>
            </a:r>
          </a:p>
        </p:txBody>
      </p:sp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B1178A-AE12-6183-A3D2-E832DA39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1ED529-7FF0-F35C-95C6-5DAD1748FABE}"/>
              </a:ext>
            </a:extLst>
          </p:cNvPr>
          <p:cNvSpPr txBox="1"/>
          <p:nvPr/>
        </p:nvSpPr>
        <p:spPr>
          <a:xfrm>
            <a:off x="101600" y="410200"/>
            <a:ext cx="1165352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algn="l" rtl="0">
              <a:lnSpc>
                <a:spcPct val="150000"/>
              </a:lnSpc>
            </a:pPr>
            <a:r>
              <a:rPr lang="en-US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For people in good health, CSD will likely go away without treatment.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A</a:t>
            </a:r>
            <a:r>
              <a:rPr lang="en-US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nti-inflammatory medicine like </a:t>
            </a: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ibuprofen</a:t>
            </a:r>
            <a:r>
              <a:rPr lang="en-US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or </a:t>
            </a: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naproxen</a:t>
            </a:r>
            <a:r>
              <a:rPr lang="en-US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hot compress can help, too.</a:t>
            </a:r>
          </a:p>
          <a:p>
            <a:pPr algn="l" rtl="0">
              <a:lnSpc>
                <a:spcPct val="150000"/>
              </a:lnSpc>
            </a:pPr>
            <a:r>
              <a:rPr lang="en-US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To relieve very tight, painful glands, your doctor may gently insert a needle into them and drain the fluid.</a:t>
            </a:r>
          </a:p>
        </p:txBody>
      </p:sp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uffy cartoon Shirazi cat&quot; - Playground AI">
            <a:extLst>
              <a:ext uri="{FF2B5EF4-FFF2-40B4-BE49-F238E27FC236}">
                <a16:creationId xmlns:a16="http://schemas.microsoft.com/office/drawing/2014/main" id="{C1DABFC5-2577-B1FD-52A3-47580127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A800FD-04AB-AF76-5D92-CA84A166DC97}"/>
              </a:ext>
            </a:extLst>
          </p:cNvPr>
          <p:cNvSpPr txBox="1"/>
          <p:nvPr/>
        </p:nvSpPr>
        <p:spPr>
          <a:xfrm>
            <a:off x="-1" y="535023"/>
            <a:ext cx="7946571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reduce your risk of getting CSD: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the cat indoors.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Avoid cat scratches, bites, and licks. Declawing is not recommended to prevent CSD.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Promptly wash any cat scratches or bites with soap and water.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Avoid contact with fleas.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 your cat with a flea control product recommended by your veterinarian.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you are getting a cat, make sure it’s at least a year old, in good health, and free of fleas. Avoid and do not adopt stray cats or cats with flea infestations.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D6C75-4870-AF1C-785F-D9A99A4D95DC}"/>
              </a:ext>
            </a:extLst>
          </p:cNvPr>
          <p:cNvSpPr txBox="1"/>
          <p:nvPr/>
        </p:nvSpPr>
        <p:spPr>
          <a:xfrm>
            <a:off x="111760" y="1240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Prevention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smiling cat&quot; - Playground AI">
            <a:extLst>
              <a:ext uri="{FF2B5EF4-FFF2-40B4-BE49-F238E27FC236}">
                <a16:creationId xmlns:a16="http://schemas.microsoft.com/office/drawing/2014/main" id="{3E1127C6-645E-0485-20B9-756CF3EE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0"/>
            <a:ext cx="8490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E10E27-12B9-8C9B-36B3-E6B126F8B76A}"/>
              </a:ext>
            </a:extLst>
          </p:cNvPr>
          <p:cNvSpPr txBox="1"/>
          <p:nvPr/>
        </p:nvSpPr>
        <p:spPr>
          <a:xfrm>
            <a:off x="9644742" y="272533"/>
            <a:ext cx="609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 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</TotalTime>
  <Words>409</Words>
  <Application>Microsoft Office PowerPoint</Application>
  <PresentationFormat>Widescreen</PresentationFormat>
  <Paragraphs>39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Times New Roman</vt:lpstr>
      <vt:lpstr>Wingdings 3</vt:lpstr>
      <vt:lpstr>Ion</vt:lpstr>
      <vt:lpstr>Cat Scratch Fever</vt:lpstr>
      <vt:lpstr>Cat scratch fever (cat scratch disease) is an uncommon bacterial infection you can get from a cat scratch or bite. Fleas infect cats with the bacteria that cause cat scratch disease (Bartonella henselae 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Scratch Fever</dc:title>
  <dc:creator>MA19557</dc:creator>
  <cp:lastModifiedBy>MA19557</cp:lastModifiedBy>
  <cp:revision>3</cp:revision>
  <dcterms:created xsi:type="dcterms:W3CDTF">2023-09-16T19:39:28Z</dcterms:created>
  <dcterms:modified xsi:type="dcterms:W3CDTF">2024-03-25T20:46:17Z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